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21607463" cy="432054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6F7F"/>
    <a:srgbClr val="7096AC"/>
    <a:srgbClr val="604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A21B6F-9065-4378-8D5B-5316D36E7C11}" v="12" dt="2025-01-20T06:37:53.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2593" autoAdjust="0"/>
    <p:restoredTop sz="94660"/>
  </p:normalViewPr>
  <p:slideViewPr>
    <p:cSldViewPr snapToGrid="0">
      <p:cViewPr>
        <p:scale>
          <a:sx n="25" d="100"/>
          <a:sy n="25" d="100"/>
        </p:scale>
        <p:origin x="2731"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Alejandra Quiroga Loor" userId="c71d7762-8e97-4de6-b7ae-0d27ffba98c2" providerId="ADAL" clId="{7EA21B6F-9065-4378-8D5B-5316D36E7C11}"/>
    <pc:docChg chg="custSel modSld">
      <pc:chgData name="Ana Alejandra Quiroga Loor" userId="c71d7762-8e97-4de6-b7ae-0d27ffba98c2" providerId="ADAL" clId="{7EA21B6F-9065-4378-8D5B-5316D36E7C11}" dt="2025-01-20T06:38:03.222" v="2644" actId="20577"/>
      <pc:docMkLst>
        <pc:docMk/>
      </pc:docMkLst>
      <pc:sldChg chg="addSp delSp modSp mod">
        <pc:chgData name="Ana Alejandra Quiroga Loor" userId="c71d7762-8e97-4de6-b7ae-0d27ffba98c2" providerId="ADAL" clId="{7EA21B6F-9065-4378-8D5B-5316D36E7C11}" dt="2025-01-20T06:38:03.222" v="2644" actId="20577"/>
        <pc:sldMkLst>
          <pc:docMk/>
          <pc:sldMk cId="0" sldId="256"/>
        </pc:sldMkLst>
        <pc:spChg chg="add del mod">
          <ac:chgData name="Ana Alejandra Quiroga Loor" userId="c71d7762-8e97-4de6-b7ae-0d27ffba98c2" providerId="ADAL" clId="{7EA21B6F-9065-4378-8D5B-5316D36E7C11}" dt="2025-01-19T23:04:10.156" v="410" actId="478"/>
          <ac:spMkLst>
            <pc:docMk/>
            <pc:sldMk cId="0" sldId="256"/>
            <ac:spMk id="6" creationId="{1366CBAB-F9ED-6A2E-EBF2-E63F737A088E}"/>
          </ac:spMkLst>
        </pc:spChg>
        <pc:spChg chg="add mod">
          <ac:chgData name="Ana Alejandra Quiroga Loor" userId="c71d7762-8e97-4de6-b7ae-0d27ffba98c2" providerId="ADAL" clId="{7EA21B6F-9065-4378-8D5B-5316D36E7C11}" dt="2025-01-20T06:35:42.777" v="2604" actId="1076"/>
          <ac:spMkLst>
            <pc:docMk/>
            <pc:sldMk cId="0" sldId="256"/>
            <ac:spMk id="10" creationId="{94645386-C60F-9324-59D4-8E333D6A81ED}"/>
          </ac:spMkLst>
        </pc:spChg>
        <pc:spChg chg="add del">
          <ac:chgData name="Ana Alejandra Quiroga Loor" userId="c71d7762-8e97-4de6-b7ae-0d27ffba98c2" providerId="ADAL" clId="{7EA21B6F-9065-4378-8D5B-5316D36E7C11}" dt="2025-01-19T18:49:17.885" v="251" actId="478"/>
          <ac:spMkLst>
            <pc:docMk/>
            <pc:sldMk cId="0" sldId="256"/>
            <ac:spMk id="12" creationId="{B0DB9B4C-AA89-00D3-86C1-8E138CFC4486}"/>
          </ac:spMkLst>
        </pc:spChg>
        <pc:spChg chg="mod">
          <ac:chgData name="Ana Alejandra Quiroga Loor" userId="c71d7762-8e97-4de6-b7ae-0d27ffba98c2" providerId="ADAL" clId="{7EA21B6F-9065-4378-8D5B-5316D36E7C11}" dt="2025-01-19T18:07:45.699" v="57" actId="122"/>
          <ac:spMkLst>
            <pc:docMk/>
            <pc:sldMk cId="0" sldId="256"/>
            <ac:spMk id="28" creationId="{0AF460C2-CCE4-4B1C-BC97-FBD73461CA08}"/>
          </ac:spMkLst>
        </pc:spChg>
        <pc:spChg chg="mod">
          <ac:chgData name="Ana Alejandra Quiroga Loor" userId="c71d7762-8e97-4de6-b7ae-0d27ffba98c2" providerId="ADAL" clId="{7EA21B6F-9065-4378-8D5B-5316D36E7C11}" dt="2025-01-19T18:08:47.706" v="156" actId="1076"/>
          <ac:spMkLst>
            <pc:docMk/>
            <pc:sldMk cId="0" sldId="256"/>
            <ac:spMk id="29" creationId="{4573E53D-92AF-4791-AE97-CB64FDF98ABF}"/>
          </ac:spMkLst>
        </pc:spChg>
        <pc:spChg chg="mod">
          <ac:chgData name="Ana Alejandra Quiroga Loor" userId="c71d7762-8e97-4de6-b7ae-0d27ffba98c2" providerId="ADAL" clId="{7EA21B6F-9065-4378-8D5B-5316D36E7C11}" dt="2025-01-20T06:38:03.222" v="2644" actId="20577"/>
          <ac:spMkLst>
            <pc:docMk/>
            <pc:sldMk cId="0" sldId="256"/>
            <ac:spMk id="41" creationId="{00000000-0000-0000-0000-000000000000}"/>
          </ac:spMkLst>
        </pc:spChg>
        <pc:spChg chg="mod">
          <ac:chgData name="Ana Alejandra Quiroga Loor" userId="c71d7762-8e97-4de6-b7ae-0d27ffba98c2" providerId="ADAL" clId="{7EA21B6F-9065-4378-8D5B-5316D36E7C11}" dt="2025-01-20T01:10:35.341" v="2424" actId="1036"/>
          <ac:spMkLst>
            <pc:docMk/>
            <pc:sldMk cId="0" sldId="256"/>
            <ac:spMk id="44" creationId="{00000000-0000-0000-0000-000000000000}"/>
          </ac:spMkLst>
        </pc:spChg>
        <pc:spChg chg="mod">
          <ac:chgData name="Ana Alejandra Quiroga Loor" userId="c71d7762-8e97-4de6-b7ae-0d27ffba98c2" providerId="ADAL" clId="{7EA21B6F-9065-4378-8D5B-5316D36E7C11}" dt="2025-01-20T06:33:13.137" v="2560" actId="1036"/>
          <ac:spMkLst>
            <pc:docMk/>
            <pc:sldMk cId="0" sldId="256"/>
            <ac:spMk id="45" creationId="{00000000-0000-0000-0000-000000000000}"/>
          </ac:spMkLst>
        </pc:spChg>
        <pc:spChg chg="mod">
          <ac:chgData name="Ana Alejandra Quiroga Loor" userId="c71d7762-8e97-4de6-b7ae-0d27ffba98c2" providerId="ADAL" clId="{7EA21B6F-9065-4378-8D5B-5316D36E7C11}" dt="2025-01-19T23:01:55.765" v="373" actId="20577"/>
          <ac:spMkLst>
            <pc:docMk/>
            <pc:sldMk cId="0" sldId="256"/>
            <ac:spMk id="52" creationId="{00000000-0000-0000-0000-000000000000}"/>
          </ac:spMkLst>
        </pc:spChg>
        <pc:spChg chg="mod">
          <ac:chgData name="Ana Alejandra Quiroga Loor" userId="c71d7762-8e97-4de6-b7ae-0d27ffba98c2" providerId="ADAL" clId="{7EA21B6F-9065-4378-8D5B-5316D36E7C11}" dt="2025-01-20T06:37:38.156" v="2639" actId="1076"/>
          <ac:spMkLst>
            <pc:docMk/>
            <pc:sldMk cId="0" sldId="256"/>
            <ac:spMk id="53" creationId="{00000000-0000-0000-0000-000000000000}"/>
          </ac:spMkLst>
        </pc:spChg>
        <pc:spChg chg="mod">
          <ac:chgData name="Ana Alejandra Quiroga Loor" userId="c71d7762-8e97-4de6-b7ae-0d27ffba98c2" providerId="ADAL" clId="{7EA21B6F-9065-4378-8D5B-5316D36E7C11}" dt="2025-01-20T06:30:41.342" v="2528" actId="1076"/>
          <ac:spMkLst>
            <pc:docMk/>
            <pc:sldMk cId="0" sldId="256"/>
            <ac:spMk id="54" creationId="{00000000-0000-0000-0000-000000000000}"/>
          </ac:spMkLst>
        </pc:spChg>
        <pc:spChg chg="mod">
          <ac:chgData name="Ana Alejandra Quiroga Loor" userId="c71d7762-8e97-4de6-b7ae-0d27ffba98c2" providerId="ADAL" clId="{7EA21B6F-9065-4378-8D5B-5316D36E7C11}" dt="2025-01-20T06:33:36.115" v="2571" actId="14100"/>
          <ac:spMkLst>
            <pc:docMk/>
            <pc:sldMk cId="0" sldId="256"/>
            <ac:spMk id="56" creationId="{00000000-0000-0000-0000-000000000000}"/>
          </ac:spMkLst>
        </pc:spChg>
        <pc:picChg chg="add mod modCrop">
          <ac:chgData name="Ana Alejandra Quiroga Loor" userId="c71d7762-8e97-4de6-b7ae-0d27ffba98c2" providerId="ADAL" clId="{7EA21B6F-9065-4378-8D5B-5316D36E7C11}" dt="2025-01-19T18:09:18.813" v="157" actId="732"/>
          <ac:picMkLst>
            <pc:docMk/>
            <pc:sldMk cId="0" sldId="256"/>
            <ac:picMk id="2" creationId="{9A269CB1-EA28-52A6-98B1-1249E2303ADC}"/>
          </ac:picMkLst>
        </pc:picChg>
        <pc:picChg chg="add mod modCrop">
          <ac:chgData name="Ana Alejandra Quiroga Loor" userId="c71d7762-8e97-4de6-b7ae-0d27ffba98c2" providerId="ADAL" clId="{7EA21B6F-9065-4378-8D5B-5316D36E7C11}" dt="2025-01-20T06:37:24.163" v="2637" actId="1036"/>
          <ac:picMkLst>
            <pc:docMk/>
            <pc:sldMk cId="0" sldId="256"/>
            <ac:picMk id="5" creationId="{BBD4AA77-B9DB-165D-341F-ABADDF28DC79}"/>
          </ac:picMkLst>
        </pc:picChg>
        <pc:picChg chg="add del mod">
          <ac:chgData name="Ana Alejandra Quiroga Loor" userId="c71d7762-8e97-4de6-b7ae-0d27ffba98c2" providerId="ADAL" clId="{7EA21B6F-9065-4378-8D5B-5316D36E7C11}" dt="2025-01-19T18:49:41.889" v="257" actId="478"/>
          <ac:picMkLst>
            <pc:docMk/>
            <pc:sldMk cId="0" sldId="256"/>
            <ac:picMk id="6" creationId="{C0B259C6-0C4B-BF1B-DC26-3C8DF41E2E92}"/>
          </ac:picMkLst>
        </pc:picChg>
        <pc:picChg chg="add mod modCrop">
          <ac:chgData name="Ana Alejandra Quiroga Loor" userId="c71d7762-8e97-4de6-b7ae-0d27ffba98c2" providerId="ADAL" clId="{7EA21B6F-9065-4378-8D5B-5316D36E7C11}" dt="2025-01-20T06:36:25.476" v="2625" actId="1036"/>
          <ac:picMkLst>
            <pc:docMk/>
            <pc:sldMk cId="0" sldId="256"/>
            <ac:picMk id="6" creationId="{F52B3D88-D8AF-8DEB-1B98-8944A3EC2BB2}"/>
          </ac:picMkLst>
        </pc:picChg>
        <pc:picChg chg="add mod ord modCrop">
          <ac:chgData name="Ana Alejandra Quiroga Loor" userId="c71d7762-8e97-4de6-b7ae-0d27ffba98c2" providerId="ADAL" clId="{7EA21B6F-9065-4378-8D5B-5316D36E7C11}" dt="2025-01-20T06:36:54.035" v="2629" actId="1076"/>
          <ac:picMkLst>
            <pc:docMk/>
            <pc:sldMk cId="0" sldId="256"/>
            <ac:picMk id="7" creationId="{44EBF2AE-34C8-BDA2-0364-AA8C060A0356}"/>
          </ac:picMkLst>
        </pc:picChg>
        <pc:picChg chg="add mod modCrop">
          <ac:chgData name="Ana Alejandra Quiroga Loor" userId="c71d7762-8e97-4de6-b7ae-0d27ffba98c2" providerId="ADAL" clId="{7EA21B6F-9065-4378-8D5B-5316D36E7C11}" dt="2025-01-20T06:36:20.200" v="2613" actId="1036"/>
          <ac:picMkLst>
            <pc:docMk/>
            <pc:sldMk cId="0" sldId="256"/>
            <ac:picMk id="8" creationId="{7BA8A830-093F-13FD-D76C-F216E349A50A}"/>
          </ac:picMkLst>
        </pc:picChg>
        <pc:picChg chg="mod">
          <ac:chgData name="Ana Alejandra Quiroga Loor" userId="c71d7762-8e97-4de6-b7ae-0d27ffba98c2" providerId="ADAL" clId="{7EA21B6F-9065-4378-8D5B-5316D36E7C11}" dt="2025-01-19T18:08:02.379" v="79" actId="1076"/>
          <ac:picMkLst>
            <pc:docMk/>
            <pc:sldMk cId="0" sldId="256"/>
            <ac:picMk id="9" creationId="{B2B73F9A-982C-0B64-D37A-F424ABD3FD1D}"/>
          </ac:picMkLst>
        </pc:picChg>
        <pc:picChg chg="add del mod modCrop">
          <ac:chgData name="Ana Alejandra Quiroga Loor" userId="c71d7762-8e97-4de6-b7ae-0d27ffba98c2" providerId="ADAL" clId="{7EA21B6F-9065-4378-8D5B-5316D36E7C11}" dt="2025-01-19T18:49:26.961" v="256" actId="478"/>
          <ac:picMkLst>
            <pc:docMk/>
            <pc:sldMk cId="0" sldId="256"/>
            <ac:picMk id="10" creationId="{57309098-DFBD-CDFE-25D1-2DD65E461638}"/>
          </ac:picMkLst>
        </pc:picChg>
        <pc:picChg chg="del mod">
          <ac:chgData name="Ana Alejandra Quiroga Loor" userId="c71d7762-8e97-4de6-b7ae-0d27ffba98c2" providerId="ADAL" clId="{7EA21B6F-9065-4378-8D5B-5316D36E7C11}" dt="2025-01-19T18:25:44.933" v="242" actId="478"/>
          <ac:picMkLst>
            <pc:docMk/>
            <pc:sldMk cId="0" sldId="256"/>
            <ac:picMk id="11" creationId="{78C627C9-32AB-6112-0CB1-3F2D26CA8AD3}"/>
          </ac:picMkLst>
        </pc:picChg>
        <pc:picChg chg="add mod">
          <ac:chgData name="Ana Alejandra Quiroga Loor" userId="c71d7762-8e97-4de6-b7ae-0d27ffba98c2" providerId="ADAL" clId="{7EA21B6F-9065-4378-8D5B-5316D36E7C11}" dt="2025-01-20T06:24:26.573" v="2457" actId="1076"/>
          <ac:picMkLst>
            <pc:docMk/>
            <pc:sldMk cId="0" sldId="256"/>
            <ac:picMk id="13" creationId="{7A8EB01C-8361-7601-FD28-56BC00244D1C}"/>
          </ac:picMkLst>
        </pc:picChg>
        <pc:picChg chg="del">
          <ac:chgData name="Ana Alejandra Quiroga Loor" userId="c71d7762-8e97-4de6-b7ae-0d27ffba98c2" providerId="ADAL" clId="{7EA21B6F-9065-4378-8D5B-5316D36E7C11}" dt="2025-01-19T18:15:25.919" v="210" actId="478"/>
          <ac:picMkLst>
            <pc:docMk/>
            <pc:sldMk cId="0" sldId="256"/>
            <ac:picMk id="14" creationId="{39852A6A-FD6E-7169-F164-1697779765EA}"/>
          </ac:picMkLst>
        </pc:picChg>
        <pc:picChg chg="del">
          <ac:chgData name="Ana Alejandra Quiroga Loor" userId="c71d7762-8e97-4de6-b7ae-0d27ffba98c2" providerId="ADAL" clId="{7EA21B6F-9065-4378-8D5B-5316D36E7C11}" dt="2025-01-19T18:11:38.640" v="171" actId="478"/>
          <ac:picMkLst>
            <pc:docMk/>
            <pc:sldMk cId="0" sldId="256"/>
            <ac:picMk id="62" creationId="{473F2E64-1399-3615-D600-A23DF8519AFC}"/>
          </ac:picMkLst>
        </pc:picChg>
        <pc:picChg chg="del mod">
          <ac:chgData name="Ana Alejandra Quiroga Loor" userId="c71d7762-8e97-4de6-b7ae-0d27ffba98c2" providerId="ADAL" clId="{7EA21B6F-9065-4378-8D5B-5316D36E7C11}" dt="2025-01-19T18:15:27.818" v="211" actId="478"/>
          <ac:picMkLst>
            <pc:docMk/>
            <pc:sldMk cId="0" sldId="256"/>
            <ac:picMk id="64" creationId="{5456770F-0EB0-4E05-63A5-BD35F6A73752}"/>
          </ac:picMkLst>
        </pc:picChg>
        <pc:cxnChg chg="mod">
          <ac:chgData name="Ana Alejandra Quiroga Loor" userId="c71d7762-8e97-4de6-b7ae-0d27ffba98c2" providerId="ADAL" clId="{7EA21B6F-9065-4378-8D5B-5316D36E7C11}" dt="2025-01-19T18:08:33.284" v="155" actId="1038"/>
          <ac:cxnSpMkLst>
            <pc:docMk/>
            <pc:sldMk cId="0" sldId="256"/>
            <ac:cxnSpMk id="30" creationId="{A5BC3714-31F2-4963-8629-E155F5A57AAB}"/>
          </ac:cxnSpMkLst>
        </pc:cxnChg>
        <pc:cxnChg chg="mod">
          <ac:chgData name="Ana Alejandra Quiroga Loor" userId="c71d7762-8e97-4de6-b7ae-0d27ffba98c2" providerId="ADAL" clId="{7EA21B6F-9065-4378-8D5B-5316D36E7C11}" dt="2025-01-20T06:37:15.594" v="2632" actId="14100"/>
          <ac:cxnSpMkLst>
            <pc:docMk/>
            <pc:sldMk cId="0" sldId="256"/>
            <ac:cxnSpMk id="34" creationId="{0A8DA390-732C-4A59-8699-ADB9240B1428}"/>
          </ac:cxnSpMkLst>
        </pc:cxnChg>
        <pc:cxnChg chg="mod">
          <ac:chgData name="Ana Alejandra Quiroga Loor" userId="c71d7762-8e97-4de6-b7ae-0d27ffba98c2" providerId="ADAL" clId="{7EA21B6F-9065-4378-8D5B-5316D36E7C11}" dt="2025-01-20T06:32:44.293" v="2547" actId="1036"/>
          <ac:cxnSpMkLst>
            <pc:docMk/>
            <pc:sldMk cId="0" sldId="256"/>
            <ac:cxnSpMk id="38" creationId="{51C94714-6C0A-47CB-8FA6-00D0B4A3D8D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7" name="PlaceHolder 2"/>
          <p:cNvSpPr>
            <a:spLocks noGrp="1"/>
          </p:cNvSpPr>
          <p:nvPr>
            <p:ph type="body"/>
          </p:nvPr>
        </p:nvSpPr>
        <p:spPr>
          <a:xfrm>
            <a:off x="1080360" y="1010988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8" name="PlaceHolder 3"/>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0"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1"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2"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3" name="PlaceHolder 5"/>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35" name="PlaceHolder 2"/>
          <p:cNvSpPr>
            <a:spLocks noGrp="1"/>
          </p:cNvSpPr>
          <p:nvPr>
            <p:ph type="body"/>
          </p:nvPr>
        </p:nvSpPr>
        <p:spPr>
          <a:xfrm>
            <a:off x="108036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6" name="PlaceHolder 3"/>
          <p:cNvSpPr>
            <a:spLocks noGrp="1"/>
          </p:cNvSpPr>
          <p:nvPr>
            <p:ph type="body"/>
          </p:nvPr>
        </p:nvSpPr>
        <p:spPr>
          <a:xfrm>
            <a:off x="765540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7" name="PlaceHolder 4"/>
          <p:cNvSpPr>
            <a:spLocks noGrp="1"/>
          </p:cNvSpPr>
          <p:nvPr>
            <p:ph type="body"/>
          </p:nvPr>
        </p:nvSpPr>
        <p:spPr>
          <a:xfrm>
            <a:off x="14230080" y="1010988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8" name="PlaceHolder 5"/>
          <p:cNvSpPr>
            <a:spLocks noGrp="1"/>
          </p:cNvSpPr>
          <p:nvPr>
            <p:ph type="body"/>
          </p:nvPr>
        </p:nvSpPr>
        <p:spPr>
          <a:xfrm>
            <a:off x="108036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39" name="PlaceHolder 6"/>
          <p:cNvSpPr>
            <a:spLocks noGrp="1"/>
          </p:cNvSpPr>
          <p:nvPr>
            <p:ph type="body"/>
          </p:nvPr>
        </p:nvSpPr>
        <p:spPr>
          <a:xfrm>
            <a:off x="765540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40" name="PlaceHolder 7"/>
          <p:cNvSpPr>
            <a:spLocks noGrp="1"/>
          </p:cNvSpPr>
          <p:nvPr>
            <p:ph type="body"/>
          </p:nvPr>
        </p:nvSpPr>
        <p:spPr>
          <a:xfrm>
            <a:off x="14230080" y="23198400"/>
            <a:ext cx="626148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6" name="PlaceHolder 2"/>
          <p:cNvSpPr>
            <a:spLocks noGrp="1"/>
          </p:cNvSpPr>
          <p:nvPr>
            <p:ph type="subTitle"/>
          </p:nvPr>
        </p:nvSpPr>
        <p:spPr>
          <a:xfrm>
            <a:off x="1080360" y="10109880"/>
            <a:ext cx="19446120" cy="2505852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8" name="PlaceHolder 2"/>
          <p:cNvSpPr>
            <a:spLocks noGrp="1"/>
          </p:cNvSpPr>
          <p:nvPr>
            <p:ph type="body"/>
          </p:nvPr>
        </p:nvSpPr>
        <p:spPr>
          <a:xfrm>
            <a:off x="1080360" y="10109880"/>
            <a:ext cx="1944612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0"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1"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620720" y="13421520"/>
            <a:ext cx="18366120" cy="42928200"/>
          </a:xfrm>
          <a:prstGeom prst="rect">
            <a:avLst/>
          </a:prstGeom>
        </p:spPr>
        <p:txBody>
          <a:bodyPr lIns="0" tIns="0" rIns="0" bIns="0" anchor="ctr">
            <a:noAutofit/>
          </a:bodyPr>
          <a:lstStyle/>
          <a:p>
            <a:pPr algn="ctr"/>
            <a:endParaRPr lang="es-EC"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5"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6" name="PlaceHolder 3"/>
          <p:cNvSpPr>
            <a:spLocks noGrp="1"/>
          </p:cNvSpPr>
          <p:nvPr>
            <p:ph type="body"/>
          </p:nvPr>
        </p:nvSpPr>
        <p:spPr>
          <a:xfrm>
            <a:off x="1104480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17" name="PlaceHolder 4"/>
          <p:cNvSpPr>
            <a:spLocks noGrp="1"/>
          </p:cNvSpPr>
          <p:nvPr>
            <p:ph type="body"/>
          </p:nvPr>
        </p:nvSpPr>
        <p:spPr>
          <a:xfrm>
            <a:off x="108036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19" name="PlaceHolder 2"/>
          <p:cNvSpPr>
            <a:spLocks noGrp="1"/>
          </p:cNvSpPr>
          <p:nvPr>
            <p:ph type="body"/>
          </p:nvPr>
        </p:nvSpPr>
        <p:spPr>
          <a:xfrm>
            <a:off x="1080360" y="10109880"/>
            <a:ext cx="9489600" cy="250585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0"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1" name="PlaceHolder 4"/>
          <p:cNvSpPr>
            <a:spLocks noGrp="1"/>
          </p:cNvSpPr>
          <p:nvPr>
            <p:ph type="body"/>
          </p:nvPr>
        </p:nvSpPr>
        <p:spPr>
          <a:xfrm>
            <a:off x="11044800" y="2319840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620720" y="13421520"/>
            <a:ext cx="18366120" cy="9260640"/>
          </a:xfrm>
          <a:prstGeom prst="rect">
            <a:avLst/>
          </a:prstGeom>
        </p:spPr>
        <p:txBody>
          <a:bodyPr lIns="0" tIns="0" rIns="0" bIns="0" anchor="ctr">
            <a:noAutofit/>
          </a:bodyPr>
          <a:lstStyle/>
          <a:p>
            <a:endParaRPr lang="es-EC" sz="1400" b="0" strike="noStrike" spc="-1">
              <a:solidFill>
                <a:srgbClr val="000000"/>
              </a:solidFill>
              <a:latin typeface="Arial"/>
            </a:endParaRPr>
          </a:p>
        </p:txBody>
      </p:sp>
      <p:sp>
        <p:nvSpPr>
          <p:cNvPr id="23" name="PlaceHolder 2"/>
          <p:cNvSpPr>
            <a:spLocks noGrp="1"/>
          </p:cNvSpPr>
          <p:nvPr>
            <p:ph type="body"/>
          </p:nvPr>
        </p:nvSpPr>
        <p:spPr>
          <a:xfrm>
            <a:off x="108036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4" name="PlaceHolder 3"/>
          <p:cNvSpPr>
            <a:spLocks noGrp="1"/>
          </p:cNvSpPr>
          <p:nvPr>
            <p:ph type="body"/>
          </p:nvPr>
        </p:nvSpPr>
        <p:spPr>
          <a:xfrm>
            <a:off x="11044800" y="10109880"/>
            <a:ext cx="9489600" cy="11952720"/>
          </a:xfrm>
          <a:prstGeom prst="rect">
            <a:avLst/>
          </a:prstGeom>
        </p:spPr>
        <p:txBody>
          <a:bodyPr lIns="0" tIns="0" rIns="0" bIns="0">
            <a:normAutofit/>
          </a:bodyPr>
          <a:lstStyle/>
          <a:p>
            <a:endParaRPr lang="es-EC" sz="1400" b="0" strike="noStrike" spc="-1">
              <a:solidFill>
                <a:srgbClr val="000000"/>
              </a:solidFill>
              <a:latin typeface="Arial"/>
            </a:endParaRPr>
          </a:p>
        </p:txBody>
      </p:sp>
      <p:sp>
        <p:nvSpPr>
          <p:cNvPr id="25" name="PlaceHolder 4"/>
          <p:cNvSpPr>
            <a:spLocks noGrp="1"/>
          </p:cNvSpPr>
          <p:nvPr>
            <p:ph type="body"/>
          </p:nvPr>
        </p:nvSpPr>
        <p:spPr>
          <a:xfrm>
            <a:off x="1080360" y="23198400"/>
            <a:ext cx="19446120" cy="11952720"/>
          </a:xfrm>
          <a:prstGeom prst="rect">
            <a:avLst/>
          </a:prstGeom>
        </p:spPr>
        <p:txBody>
          <a:bodyPr lIns="0" tIns="0" rIns="0" bIns="0">
            <a:normAutofit/>
          </a:bodyPr>
          <a:lstStyle/>
          <a:p>
            <a:endParaRPr lang="es-EC"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620720" y="13421520"/>
            <a:ext cx="18366120" cy="9260640"/>
          </a:xfrm>
          <a:prstGeom prst="rect">
            <a:avLst/>
          </a:prstGeom>
        </p:spPr>
        <p:txBody>
          <a:bodyPr lIns="370440" tIns="185040" rIns="370440" bIns="185040" anchor="ctr">
            <a:normAutofit/>
          </a:bodyPr>
          <a:lstStyle/>
          <a:p>
            <a:r>
              <a:rPr lang="es-EC" sz="17800" b="0" strike="noStrike" spc="-1">
                <a:solidFill>
                  <a:srgbClr val="000000"/>
                </a:solidFill>
                <a:latin typeface="Arial"/>
              </a:rPr>
              <a:t>Click to edit the title text format</a:t>
            </a:r>
          </a:p>
        </p:txBody>
      </p:sp>
      <p:sp>
        <p:nvSpPr>
          <p:cNvPr id="6" name="PlaceHolder 2"/>
          <p:cNvSpPr>
            <a:spLocks noGrp="1"/>
          </p:cNvSpPr>
          <p:nvPr>
            <p:ph type="dt"/>
          </p:nvPr>
        </p:nvSpPr>
        <p:spPr>
          <a:xfrm>
            <a:off x="1080360" y="40044960"/>
            <a:ext cx="5041440" cy="2300040"/>
          </a:xfrm>
          <a:prstGeom prst="rect">
            <a:avLst/>
          </a:prstGeom>
        </p:spPr>
        <p:txBody>
          <a:bodyPr lIns="370440" tIns="185040" rIns="370440" bIns="185040" anchor="ctr">
            <a:noAutofit/>
          </a:bodyPr>
          <a:lstStyle/>
          <a:p>
            <a:endParaRPr lang="es-EC" sz="2400" b="0" strike="noStrike" spc="-1">
              <a:latin typeface="Times New Roman"/>
            </a:endParaRPr>
          </a:p>
        </p:txBody>
      </p:sp>
      <p:sp>
        <p:nvSpPr>
          <p:cNvPr id="2" name="PlaceHolder 3"/>
          <p:cNvSpPr>
            <a:spLocks noGrp="1"/>
          </p:cNvSpPr>
          <p:nvPr>
            <p:ph type="ftr"/>
          </p:nvPr>
        </p:nvSpPr>
        <p:spPr>
          <a:xfrm>
            <a:off x="7382520" y="40044960"/>
            <a:ext cx="6842160" cy="2300040"/>
          </a:xfrm>
          <a:prstGeom prst="rect">
            <a:avLst/>
          </a:prstGeom>
        </p:spPr>
        <p:txBody>
          <a:bodyPr lIns="370440" tIns="185040" rIns="370440" bIns="185040" anchor="ctr">
            <a:noAutofit/>
          </a:bodyPr>
          <a:lstStyle/>
          <a:p>
            <a:endParaRPr lang="es-EC" sz="2400" b="0" strike="noStrike" spc="-1">
              <a:latin typeface="Times New Roman"/>
            </a:endParaRPr>
          </a:p>
        </p:txBody>
      </p:sp>
      <p:sp>
        <p:nvSpPr>
          <p:cNvPr id="3" name="PlaceHolder 4"/>
          <p:cNvSpPr>
            <a:spLocks noGrp="1"/>
          </p:cNvSpPr>
          <p:nvPr>
            <p:ph type="sldNum"/>
          </p:nvPr>
        </p:nvSpPr>
        <p:spPr>
          <a:xfrm>
            <a:off x="15485400" y="40044960"/>
            <a:ext cx="5041440" cy="2300040"/>
          </a:xfrm>
          <a:prstGeom prst="rect">
            <a:avLst/>
          </a:prstGeom>
        </p:spPr>
        <p:txBody>
          <a:bodyPr lIns="370440" tIns="185040" rIns="370440" bIns="185040" anchor="ctr">
            <a:noAutofit/>
          </a:bodyPr>
          <a:lstStyle/>
          <a:p>
            <a:pPr algn="r">
              <a:lnSpc>
                <a:spcPct val="100000"/>
              </a:lnSpc>
              <a:tabLst>
                <a:tab pos="0" algn="l"/>
              </a:tabLst>
            </a:pPr>
            <a:fld id="{281234CA-DD26-4506-B1EC-3EBD5165AB4E}" type="slidenum">
              <a:rPr lang="es-ES" sz="4900" b="0" strike="noStrike" spc="-1">
                <a:solidFill>
                  <a:srgbClr val="888888"/>
                </a:solidFill>
                <a:latin typeface="Calibri"/>
                <a:ea typeface="Calibri"/>
              </a:rPr>
              <a:t>‹Nº›</a:t>
            </a:fld>
            <a:endParaRPr lang="es-EC" sz="4900" b="0" strike="noStrike" spc="-1">
              <a:latin typeface="Times New Roman"/>
            </a:endParaRPr>
          </a:p>
        </p:txBody>
      </p:sp>
      <p:sp>
        <p:nvSpPr>
          <p:cNvPr id="4" name="PlaceHolder 5"/>
          <p:cNvSpPr>
            <a:spLocks noGrp="1"/>
          </p:cNvSpPr>
          <p:nvPr>
            <p:ph type="body"/>
          </p:nvPr>
        </p:nvSpPr>
        <p:spPr>
          <a:xfrm>
            <a:off x="1080360" y="10109880"/>
            <a:ext cx="19446120" cy="250585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s-EC"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s-EC"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s-EC"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s-EC"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s-EC"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s-EC"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s-EC"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jp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Conector recto 36">
            <a:extLst>
              <a:ext uri="{FF2B5EF4-FFF2-40B4-BE49-F238E27FC236}">
                <a16:creationId xmlns:a16="http://schemas.microsoft.com/office/drawing/2014/main" id="{BB3B2A6C-C22B-4756-BEAD-3127C3E648B4}"/>
              </a:ext>
            </a:extLst>
          </p:cNvPr>
          <p:cNvCxnSpPr/>
          <p:nvPr/>
        </p:nvCxnSpPr>
        <p:spPr>
          <a:xfrm>
            <a:off x="2726796" y="38732924"/>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a:extLst>
              <a:ext uri="{FF2B5EF4-FFF2-40B4-BE49-F238E27FC236}">
                <a16:creationId xmlns:a16="http://schemas.microsoft.com/office/drawing/2014/main" id="{51C94714-6C0A-47CB-8FA6-00D0B4A3D8D0}"/>
              </a:ext>
            </a:extLst>
          </p:cNvPr>
          <p:cNvCxnSpPr/>
          <p:nvPr/>
        </p:nvCxnSpPr>
        <p:spPr>
          <a:xfrm>
            <a:off x="2726796" y="29667561"/>
            <a:ext cx="18000000"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1" name="CustomShape 1"/>
          <p:cNvSpPr/>
          <p:nvPr/>
        </p:nvSpPr>
        <p:spPr>
          <a:xfrm>
            <a:off x="1443691" y="5298713"/>
            <a:ext cx="18864359" cy="21124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288000" rIns="288000" anchor="ctr">
            <a:normAutofit/>
          </a:bodyPr>
          <a:lstStyle/>
          <a:p>
            <a:pPr algn="ctr">
              <a:lnSpc>
                <a:spcPct val="100000"/>
              </a:lnSpc>
            </a:pPr>
            <a:r>
              <a:rPr lang="es-EC" sz="6000" b="0" strike="noStrike" spc="-1" dirty="0">
                <a:solidFill>
                  <a:schemeClr val="bg1"/>
                </a:solidFill>
                <a:latin typeface="Calibri" panose="020F0502020204030204" pitchFamily="34" charset="0"/>
                <a:cs typeface="Calibri" panose="020F0502020204030204" pitchFamily="34" charset="0"/>
              </a:rPr>
              <a:t>PARQUEADERO INTELIGENTE: </a:t>
            </a:r>
            <a:r>
              <a:rPr lang="es-EC" sz="6000" spc="-1" dirty="0">
                <a:solidFill>
                  <a:schemeClr val="bg1"/>
                </a:solidFill>
                <a:latin typeface="Calibri" panose="020F0502020204030204" pitchFamily="34" charset="0"/>
                <a:cs typeface="Calibri" panose="020F0502020204030204" pitchFamily="34" charset="0"/>
              </a:rPr>
              <a:t>PUNTO DE PAGO </a:t>
            </a:r>
            <a:endParaRPr lang="es-EC" sz="6000" b="0" strike="noStrike" spc="-1" dirty="0">
              <a:solidFill>
                <a:schemeClr val="bg1"/>
              </a:solidFill>
              <a:latin typeface="Calibri" panose="020F0502020204030204" pitchFamily="34" charset="0"/>
              <a:cs typeface="Calibri" panose="020F0502020204030204" pitchFamily="34" charset="0"/>
            </a:endParaRPr>
          </a:p>
        </p:txBody>
      </p:sp>
      <p:sp>
        <p:nvSpPr>
          <p:cNvPr id="42" name="CustomShape 2"/>
          <p:cNvSpPr/>
          <p:nvPr/>
        </p:nvSpPr>
        <p:spPr>
          <a:xfrm>
            <a:off x="1402652" y="8156393"/>
            <a:ext cx="3874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tabLst>
                <a:tab pos="0" algn="l"/>
              </a:tabLst>
            </a:pPr>
            <a:r>
              <a:rPr lang="es-ES" sz="4000" b="1" strike="noStrike" spc="-1" dirty="0">
                <a:solidFill>
                  <a:srgbClr val="FFFFFF"/>
                </a:solidFill>
                <a:latin typeface="Calibri" panose="020F0502020204030204" pitchFamily="34" charset="0"/>
                <a:ea typeface="Calibri"/>
                <a:cs typeface="Calibri" panose="020F0502020204030204" pitchFamily="34" charset="0"/>
              </a:rPr>
              <a:t>PROBLEMA</a:t>
            </a:r>
            <a:endParaRPr lang="es-EC" sz="4000" b="0" strike="noStrike" spc="-1" dirty="0">
              <a:latin typeface="Calibri" panose="020F0502020204030204" pitchFamily="34" charset="0"/>
              <a:cs typeface="Calibri" panose="020F0502020204030204" pitchFamily="34" charset="0"/>
            </a:endParaRPr>
          </a:p>
        </p:txBody>
      </p:sp>
      <p:sp>
        <p:nvSpPr>
          <p:cNvPr id="43" name="CustomShape 3"/>
          <p:cNvSpPr/>
          <p:nvPr/>
        </p:nvSpPr>
        <p:spPr>
          <a:xfrm>
            <a:off x="1391040" y="12055543"/>
            <a:ext cx="6154200" cy="95328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OBJETIVO  GENERAL</a:t>
            </a:r>
            <a:endParaRPr lang="es-EC" sz="4000" b="0" strike="noStrike" spc="-1" dirty="0">
              <a:latin typeface="Calibri" panose="020F0502020204030204" pitchFamily="34" charset="0"/>
              <a:cs typeface="Calibri" panose="020F0502020204030204" pitchFamily="34" charset="0"/>
            </a:endParaRPr>
          </a:p>
        </p:txBody>
      </p:sp>
      <p:sp>
        <p:nvSpPr>
          <p:cNvPr id="45" name="CustomShape 5"/>
          <p:cNvSpPr/>
          <p:nvPr/>
        </p:nvSpPr>
        <p:spPr>
          <a:xfrm>
            <a:off x="1455234" y="29168483"/>
            <a:ext cx="417276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RESULTADOS</a:t>
            </a:r>
            <a:endParaRPr lang="es-EC" sz="4000" b="0" strike="noStrike" spc="-1" dirty="0">
              <a:latin typeface="Calibri" panose="020F0502020204030204" pitchFamily="34" charset="0"/>
              <a:cs typeface="Calibri" panose="020F0502020204030204" pitchFamily="34" charset="0"/>
            </a:endParaRPr>
          </a:p>
        </p:txBody>
      </p:sp>
      <p:sp>
        <p:nvSpPr>
          <p:cNvPr id="46" name="CustomShape 6"/>
          <p:cNvSpPr/>
          <p:nvPr/>
        </p:nvSpPr>
        <p:spPr>
          <a:xfrm>
            <a:off x="1413996" y="38123665"/>
            <a:ext cx="466632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a:solidFill>
                  <a:srgbClr val="FFFFFF"/>
                </a:solidFill>
                <a:latin typeface="Calibri" panose="020F0502020204030204" pitchFamily="34" charset="0"/>
                <a:ea typeface="Calibri"/>
                <a:cs typeface="Calibri" panose="020F0502020204030204" pitchFamily="34" charset="0"/>
              </a:rPr>
              <a:t>CONCLUSIONES</a:t>
            </a:r>
            <a:endParaRPr lang="es-EC" sz="4000" b="0" strike="noStrike" spc="-1">
              <a:latin typeface="Calibri" panose="020F0502020204030204" pitchFamily="34" charset="0"/>
              <a:cs typeface="Calibri" panose="020F0502020204030204" pitchFamily="34" charset="0"/>
            </a:endParaRPr>
          </a:p>
        </p:txBody>
      </p:sp>
      <p:sp>
        <p:nvSpPr>
          <p:cNvPr id="52" name="CustomShape 12"/>
          <p:cNvSpPr/>
          <p:nvPr/>
        </p:nvSpPr>
        <p:spPr>
          <a:xfrm>
            <a:off x="1371551" y="9243228"/>
            <a:ext cx="18864360" cy="2462213"/>
          </a:xfrm>
          <a:prstGeom prst="rect">
            <a:avLst/>
          </a:prstGeom>
          <a:noFill/>
          <a:ln>
            <a:noFill/>
          </a:ln>
        </p:spPr>
        <p:style>
          <a:lnRef idx="0">
            <a:scrgbClr r="0" g="0" b="0"/>
          </a:lnRef>
          <a:fillRef idx="0">
            <a:scrgbClr r="0" g="0" b="0"/>
          </a:fillRef>
          <a:effectRef idx="0">
            <a:scrgbClr r="0" g="0" b="0"/>
          </a:effectRef>
          <a:fontRef idx="minor"/>
        </p:style>
        <p:txBody>
          <a:bodyPr lIns="0" tIns="0" rIns="0" bIns="0">
            <a:spAutoFit/>
          </a:bodyPr>
          <a:lstStyle/>
          <a:p>
            <a:pPr algn="just">
              <a:lnSpc>
                <a:spcPct val="100000"/>
              </a:lnSpc>
            </a:pPr>
            <a:r>
              <a:rPr lang="es-MX" sz="3200" dirty="0"/>
              <a:t>En las grandes ciudades, el crecimiento acelerado del parque vehicular ha generado una alta demanda por servicios de estacionamiento eficientes. Sin embargo, los sistemas tradicionales de parqueaderos presentan múltiples inconvenientes que afectan tanto a los usuarios como a los administradores. Entre los principales problemas, está la dependencia de personal humano para el cobro y gestión de estos espacios, generado inconvenientes debido a errores humanos, demoras y congestiones.</a:t>
            </a:r>
            <a:endParaRPr lang="es-MX" sz="3000" b="0" strike="noStrike" spc="-1" dirty="0">
              <a:latin typeface="Calibri" panose="020F0502020204030204" pitchFamily="34" charset="0"/>
              <a:cs typeface="Calibri" panose="020F0502020204030204" pitchFamily="34" charset="0"/>
            </a:endParaRPr>
          </a:p>
        </p:txBody>
      </p:sp>
      <p:sp>
        <p:nvSpPr>
          <p:cNvPr id="53" name="CustomShape 13"/>
          <p:cNvSpPr/>
          <p:nvPr/>
        </p:nvSpPr>
        <p:spPr>
          <a:xfrm>
            <a:off x="1391040" y="13460379"/>
            <a:ext cx="10147428" cy="2585323"/>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60" algn="just">
              <a:lnSpc>
                <a:spcPct val="100000"/>
              </a:lnSpc>
              <a:buClr>
                <a:srgbClr val="000000"/>
              </a:buClr>
            </a:pPr>
            <a:r>
              <a:rPr lang="es-MX" sz="2800" dirty="0"/>
              <a:t>Diseñar e implementar un parqueadero inteligente que integre tecnologías como el reconocimiento automático de tarjetas, sensores de ocupación y sistemas de cobro automatizado. Siendo así posible optimizar la gestión operativa, mejorar la experiencia del usuario, reducir costos operativos y garantizar un uso eficiente y seguro de los espacios disponibles.</a:t>
            </a:r>
            <a:endParaRPr lang="es-EC" sz="2800" spc="-1" dirty="0">
              <a:latin typeface="Calibri" panose="020F0502020204030204" pitchFamily="34" charset="0"/>
              <a:cs typeface="Calibri" panose="020F0502020204030204" pitchFamily="34" charset="0"/>
            </a:endParaRPr>
          </a:p>
        </p:txBody>
      </p:sp>
      <p:sp>
        <p:nvSpPr>
          <p:cNvPr id="54" name="CustomShape 14"/>
          <p:cNvSpPr/>
          <p:nvPr/>
        </p:nvSpPr>
        <p:spPr>
          <a:xfrm>
            <a:off x="1413996" y="39275932"/>
            <a:ext cx="18465242" cy="2923877"/>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60" algn="just">
              <a:buClr>
                <a:srgbClr val="595959"/>
              </a:buClr>
            </a:pPr>
            <a:r>
              <a:rPr lang="es-MX" sz="3200" dirty="0"/>
              <a:t>La implementación del parqueadero inteligente ha demostrado su impacto positivo en la optimización de la gestión de espacios. El sistema automatizado reduce la dependencia de personal humano, minimiza errores y mejora la experiencia del usuario. Además, la escalabilidad del sistema permite su aplicación en distintos entornos urbanos, el cual también ese flexible a mejoras o actualizaciones en el sistema según las necesidades de la sociedad moderna ameriten.</a:t>
            </a:r>
          </a:p>
          <a:p>
            <a:pPr marL="360">
              <a:lnSpc>
                <a:spcPct val="100000"/>
              </a:lnSpc>
              <a:buClr>
                <a:srgbClr val="595959"/>
              </a:buClr>
            </a:pPr>
            <a:endParaRPr lang="es-MX" sz="3000" b="0" strike="noStrike" spc="-1" dirty="0">
              <a:latin typeface="Calibri" panose="020F0502020204030204" pitchFamily="34" charset="0"/>
              <a:cs typeface="Calibri" panose="020F0502020204030204" pitchFamily="34" charset="0"/>
            </a:endParaRPr>
          </a:p>
        </p:txBody>
      </p:sp>
      <p:sp>
        <p:nvSpPr>
          <p:cNvPr id="56" name="CustomShape 16"/>
          <p:cNvSpPr/>
          <p:nvPr/>
        </p:nvSpPr>
        <p:spPr>
          <a:xfrm>
            <a:off x="1566342" y="30513431"/>
            <a:ext cx="9528378" cy="6894195"/>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360" algn="just">
              <a:lnSpc>
                <a:spcPct val="100000"/>
              </a:lnSpc>
              <a:buClr>
                <a:srgbClr val="000000"/>
              </a:buClr>
            </a:pPr>
            <a:r>
              <a:rPr lang="es-MX" sz="3200" dirty="0"/>
              <a:t>El pleno funcionamiento de la máquina permite aceptar cuatro tipos de tarjetas, correspondientes a cuatro usuarios, y muestra la información en tiempo real de estas. El sistema permite analizar las horas de cupo disponible, mostrando estos resultados en conjunto al código de usuario, su valor en horas a consumir dentro del servicio, cupo restante y acumulado total. Además de permitir el consumo del cupo del usuario, se tiene la opción de recarga y compra de nuevo saldo de la tarjeta. Es así que el parqueo inteligente demuestra la capacidad de hacer cálculos y mostrar los resultados de manera eficiente, lo que asegura un proceso de consumo y compra transparente.</a:t>
            </a:r>
            <a:endParaRPr lang="es-MX" sz="3000" b="0" strike="noStrike" spc="-1" dirty="0">
              <a:latin typeface="Calibri" panose="020F0502020204030204" pitchFamily="34" charset="0"/>
              <a:cs typeface="Calibri" panose="020F0502020204030204" pitchFamily="34" charset="0"/>
            </a:endParaRPr>
          </a:p>
        </p:txBody>
      </p:sp>
      <p:sp>
        <p:nvSpPr>
          <p:cNvPr id="28" name="CuadroTexto 27">
            <a:extLst>
              <a:ext uri="{FF2B5EF4-FFF2-40B4-BE49-F238E27FC236}">
                <a16:creationId xmlns:a16="http://schemas.microsoft.com/office/drawing/2014/main" id="{0AF460C2-CCE4-4B1C-BC97-FBD73461CA08}"/>
              </a:ext>
            </a:extLst>
          </p:cNvPr>
          <p:cNvSpPr txBox="1"/>
          <p:nvPr/>
        </p:nvSpPr>
        <p:spPr>
          <a:xfrm>
            <a:off x="12718376" y="4164215"/>
            <a:ext cx="3944666" cy="949559"/>
          </a:xfrm>
          <a:prstGeom prst="rect">
            <a:avLst/>
          </a:prstGeom>
          <a:noFill/>
        </p:spPr>
        <p:txBody>
          <a:bodyPr wrap="none" lIns="0" tIns="0" rIns="0" bIns="0" rtlCol="0" anchor="t" anchorCtr="0">
            <a:noAutofit/>
          </a:bodyPr>
          <a:lstStyle/>
          <a:p>
            <a:pPr algn="ctr"/>
            <a:r>
              <a:rPr lang="es-ES" sz="2500" dirty="0">
                <a:solidFill>
                  <a:srgbClr val="506F7F"/>
                </a:solidFill>
                <a:latin typeface="Calibri"/>
                <a:cs typeface="Calibri"/>
              </a:rPr>
              <a:t>Jacob Jeremias Sancho Torres</a:t>
            </a:r>
          </a:p>
          <a:p>
            <a:pPr algn="ctr"/>
            <a:r>
              <a:rPr lang="es-ES" sz="2500" dirty="0">
                <a:solidFill>
                  <a:schemeClr val="tx1">
                    <a:lumMod val="65000"/>
                    <a:lumOff val="35000"/>
                  </a:schemeClr>
                </a:solidFill>
                <a:latin typeface="Calibri"/>
                <a:cs typeface="Calibri"/>
              </a:rPr>
              <a:t>jjsancho@espol.edu.ec</a:t>
            </a:r>
          </a:p>
        </p:txBody>
      </p:sp>
      <p:sp>
        <p:nvSpPr>
          <p:cNvPr id="29" name="CuadroTexto 28">
            <a:extLst>
              <a:ext uri="{FF2B5EF4-FFF2-40B4-BE49-F238E27FC236}">
                <a16:creationId xmlns:a16="http://schemas.microsoft.com/office/drawing/2014/main" id="{4573E53D-92AF-4791-AE97-CB64FDF98ABF}"/>
              </a:ext>
            </a:extLst>
          </p:cNvPr>
          <p:cNvSpPr txBox="1"/>
          <p:nvPr/>
        </p:nvSpPr>
        <p:spPr>
          <a:xfrm>
            <a:off x="8558798" y="4164214"/>
            <a:ext cx="3269211" cy="949559"/>
          </a:xfrm>
          <a:prstGeom prst="rect">
            <a:avLst/>
          </a:prstGeom>
          <a:noFill/>
        </p:spPr>
        <p:txBody>
          <a:bodyPr wrap="none" lIns="0" tIns="0" rIns="0" bIns="0" rtlCol="0" anchor="t" anchorCtr="0">
            <a:noAutofit/>
          </a:bodyPr>
          <a:lstStyle/>
          <a:p>
            <a:pPr lvl="1" algn="ctr"/>
            <a:r>
              <a:rPr lang="es-ES" sz="2500" dirty="0">
                <a:solidFill>
                  <a:srgbClr val="506F7F"/>
                </a:solidFill>
                <a:latin typeface="Calibri"/>
                <a:cs typeface="Calibri"/>
              </a:rPr>
              <a:t>Ana Alejandra Quiroga Loor</a:t>
            </a:r>
          </a:p>
          <a:p>
            <a:pPr lvl="1" algn="ctr"/>
            <a:r>
              <a:rPr lang="es-ES" sz="2500" dirty="0">
                <a:solidFill>
                  <a:schemeClr val="tx1">
                    <a:lumMod val="65000"/>
                    <a:lumOff val="35000"/>
                  </a:schemeClr>
                </a:solidFill>
                <a:latin typeface="Calibri"/>
                <a:cs typeface="Calibri"/>
              </a:rPr>
              <a:t>aquiroga@espol.edu.ec</a:t>
            </a:r>
          </a:p>
        </p:txBody>
      </p:sp>
      <p:cxnSp>
        <p:nvCxnSpPr>
          <p:cNvPr id="30" name="Conector recto 29">
            <a:extLst>
              <a:ext uri="{FF2B5EF4-FFF2-40B4-BE49-F238E27FC236}">
                <a16:creationId xmlns:a16="http://schemas.microsoft.com/office/drawing/2014/main" id="{A5BC3714-31F2-4963-8629-E155F5A57AAB}"/>
              </a:ext>
            </a:extLst>
          </p:cNvPr>
          <p:cNvCxnSpPr>
            <a:cxnSpLocks/>
          </p:cNvCxnSpPr>
          <p:nvPr/>
        </p:nvCxnSpPr>
        <p:spPr>
          <a:xfrm>
            <a:off x="12357317" y="1535206"/>
            <a:ext cx="0" cy="3505044"/>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1BEDB25C-D7F5-4F02-A0DA-69AA88A7425D}"/>
              </a:ext>
            </a:extLst>
          </p:cNvPr>
          <p:cNvCxnSpPr>
            <a:cxnSpLocks/>
          </p:cNvCxnSpPr>
          <p:nvPr/>
        </p:nvCxnSpPr>
        <p:spPr>
          <a:xfrm>
            <a:off x="16756551" y="1535206"/>
            <a:ext cx="0" cy="3505044"/>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pic>
        <p:nvPicPr>
          <p:cNvPr id="32" name="Imagen 31">
            <a:extLst>
              <a:ext uri="{FF2B5EF4-FFF2-40B4-BE49-F238E27FC236}">
                <a16:creationId xmlns:a16="http://schemas.microsoft.com/office/drawing/2014/main" id="{761E10EC-08FE-4514-AD0B-1A5621115014}"/>
              </a:ext>
            </a:extLst>
          </p:cNvPr>
          <p:cNvPicPr>
            <a:picLocks noChangeAspect="1"/>
          </p:cNvPicPr>
          <p:nvPr/>
        </p:nvPicPr>
        <p:blipFill>
          <a:blip r:embed="rId2"/>
          <a:srcRect/>
          <a:stretch/>
        </p:blipFill>
        <p:spPr>
          <a:xfrm>
            <a:off x="1785240" y="2945992"/>
            <a:ext cx="5760000" cy="850362"/>
          </a:xfrm>
          <a:prstGeom prst="rect">
            <a:avLst/>
          </a:prstGeom>
        </p:spPr>
      </p:pic>
      <p:cxnSp>
        <p:nvCxnSpPr>
          <p:cNvPr id="34" name="Conector recto 33">
            <a:extLst>
              <a:ext uri="{FF2B5EF4-FFF2-40B4-BE49-F238E27FC236}">
                <a16:creationId xmlns:a16="http://schemas.microsoft.com/office/drawing/2014/main" id="{0A8DA390-732C-4A59-8699-ADB9240B1428}"/>
              </a:ext>
            </a:extLst>
          </p:cNvPr>
          <p:cNvCxnSpPr>
            <a:cxnSpLocks/>
          </p:cNvCxnSpPr>
          <p:nvPr/>
        </p:nvCxnSpPr>
        <p:spPr>
          <a:xfrm>
            <a:off x="2677200" y="16935921"/>
            <a:ext cx="18049596" cy="0"/>
          </a:xfrm>
          <a:prstGeom prst="line">
            <a:avLst/>
          </a:prstGeom>
          <a:ln>
            <a:solidFill>
              <a:srgbClr val="7096AC"/>
            </a:solidFill>
          </a:ln>
          <a:effectLst/>
        </p:spPr>
        <p:style>
          <a:lnRef idx="2">
            <a:schemeClr val="accent1"/>
          </a:lnRef>
          <a:fillRef idx="0">
            <a:schemeClr val="accent1"/>
          </a:fillRef>
          <a:effectRef idx="1">
            <a:schemeClr val="accent1"/>
          </a:effectRef>
          <a:fontRef idx="minor">
            <a:schemeClr val="tx1"/>
          </a:fontRef>
        </p:style>
      </p:cxnSp>
      <p:sp>
        <p:nvSpPr>
          <p:cNvPr id="44" name="CustomShape 4"/>
          <p:cNvSpPr/>
          <p:nvPr/>
        </p:nvSpPr>
        <p:spPr>
          <a:xfrm>
            <a:off x="1391040" y="16427624"/>
            <a:ext cx="4613040" cy="941040"/>
          </a:xfrm>
          <a:prstGeom prst="rect">
            <a:avLst/>
          </a:prstGeom>
          <a:solidFill>
            <a:srgbClr val="7096AC"/>
          </a:solidFill>
          <a:ln>
            <a:solidFill>
              <a:srgbClr val="7096AC"/>
            </a:solidFill>
          </a:ln>
        </p:spPr>
        <p:style>
          <a:lnRef idx="0">
            <a:scrgbClr r="0" g="0" b="0"/>
          </a:lnRef>
          <a:fillRef idx="0">
            <a:scrgbClr r="0" g="0" b="0"/>
          </a:fillRef>
          <a:effectRef idx="0">
            <a:scrgbClr r="0" g="0" b="0"/>
          </a:effectRef>
          <a:fontRef idx="minor"/>
        </p:style>
        <p:txBody>
          <a:bodyPr lIns="360000" tIns="0" rIns="180000" bIns="0" anchor="ctr">
            <a:noAutofit/>
          </a:bodyPr>
          <a:lstStyle/>
          <a:p>
            <a:pPr>
              <a:lnSpc>
                <a:spcPct val="100000"/>
              </a:lnSpc>
            </a:pPr>
            <a:r>
              <a:rPr lang="es-ES" sz="4000" b="1" strike="noStrike" spc="-1" dirty="0">
                <a:solidFill>
                  <a:srgbClr val="FFFFFF"/>
                </a:solidFill>
                <a:latin typeface="Calibri" panose="020F0502020204030204" pitchFamily="34" charset="0"/>
                <a:ea typeface="Calibri"/>
                <a:cs typeface="Calibri" panose="020F0502020204030204" pitchFamily="34" charset="0"/>
              </a:rPr>
              <a:t>PROCESO</a:t>
            </a:r>
            <a:endParaRPr lang="es-EC" sz="4000" b="0" strike="noStrike" spc="-1" dirty="0">
              <a:latin typeface="Calibri" panose="020F0502020204030204" pitchFamily="34" charset="0"/>
              <a:cs typeface="Calibri" panose="020F0502020204030204" pitchFamily="34" charset="0"/>
            </a:endParaRPr>
          </a:p>
        </p:txBody>
      </p:sp>
      <p:pic>
        <p:nvPicPr>
          <p:cNvPr id="3" name="Imagen 2" descr="Código QR&#10;&#10;Descripción generada automáticamente">
            <a:extLst>
              <a:ext uri="{FF2B5EF4-FFF2-40B4-BE49-F238E27FC236}">
                <a16:creationId xmlns:a16="http://schemas.microsoft.com/office/drawing/2014/main" id="{2C216DA1-C18B-D1A8-2FBA-B0CA958E2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1753" y="912458"/>
            <a:ext cx="3845877" cy="3845877"/>
          </a:xfrm>
          <a:prstGeom prst="rect">
            <a:avLst/>
          </a:prstGeom>
        </p:spPr>
      </p:pic>
      <p:pic>
        <p:nvPicPr>
          <p:cNvPr id="9" name="Imagen 8" descr="Hombre con camisa de cuadros&#10;&#10;Descripción generada automáticamente">
            <a:extLst>
              <a:ext uri="{FF2B5EF4-FFF2-40B4-BE49-F238E27FC236}">
                <a16:creationId xmlns:a16="http://schemas.microsoft.com/office/drawing/2014/main" id="{B2B73F9A-982C-0B64-D37A-F424ABD3FD1D}"/>
              </a:ext>
            </a:extLst>
          </p:cNvPr>
          <p:cNvPicPr>
            <a:picLocks noChangeAspect="1"/>
          </p:cNvPicPr>
          <p:nvPr/>
        </p:nvPicPr>
        <p:blipFill>
          <a:blip r:embed="rId4">
            <a:extLst>
              <a:ext uri="{28A0092B-C50C-407E-A947-70E740481C1C}">
                <a14:useLocalDpi xmlns:a14="http://schemas.microsoft.com/office/drawing/2010/main" val="0"/>
              </a:ext>
            </a:extLst>
          </a:blip>
          <a:srcRect l="2739" t="27700" r="7854" b="1181"/>
          <a:stretch/>
        </p:blipFill>
        <p:spPr>
          <a:xfrm>
            <a:off x="12990485" y="743680"/>
            <a:ext cx="3148138" cy="3333175"/>
          </a:xfrm>
          <a:prstGeom prst="rect">
            <a:avLst/>
          </a:prstGeom>
        </p:spPr>
      </p:pic>
      <p:pic>
        <p:nvPicPr>
          <p:cNvPr id="2" name="Imagen 1">
            <a:extLst>
              <a:ext uri="{FF2B5EF4-FFF2-40B4-BE49-F238E27FC236}">
                <a16:creationId xmlns:a16="http://schemas.microsoft.com/office/drawing/2014/main" id="{9A269CB1-EA28-52A6-98B1-1249E2303ADC}"/>
              </a:ext>
            </a:extLst>
          </p:cNvPr>
          <p:cNvPicPr>
            <a:picLocks noChangeAspect="1"/>
          </p:cNvPicPr>
          <p:nvPr/>
        </p:nvPicPr>
        <p:blipFill>
          <a:blip r:embed="rId5"/>
          <a:srcRect t="8266" b="-994"/>
          <a:stretch/>
        </p:blipFill>
        <p:spPr>
          <a:xfrm>
            <a:off x="9030944" y="743680"/>
            <a:ext cx="2797065" cy="3333175"/>
          </a:xfrm>
          <a:prstGeom prst="rect">
            <a:avLst/>
          </a:prstGeom>
        </p:spPr>
      </p:pic>
      <p:pic>
        <p:nvPicPr>
          <p:cNvPr id="5" name="Imagen 4">
            <a:extLst>
              <a:ext uri="{FF2B5EF4-FFF2-40B4-BE49-F238E27FC236}">
                <a16:creationId xmlns:a16="http://schemas.microsoft.com/office/drawing/2014/main" id="{BBD4AA77-B9DB-165D-341F-ABADDF28DC79}"/>
              </a:ext>
            </a:extLst>
          </p:cNvPr>
          <p:cNvPicPr>
            <a:picLocks noChangeAspect="1"/>
          </p:cNvPicPr>
          <p:nvPr/>
        </p:nvPicPr>
        <p:blipFill>
          <a:blip r:embed="rId6"/>
          <a:srcRect t="26376" b="15536"/>
          <a:stretch/>
        </p:blipFill>
        <p:spPr>
          <a:xfrm>
            <a:off x="12763559" y="29999831"/>
            <a:ext cx="6569140" cy="8479701"/>
          </a:xfrm>
          <a:prstGeom prst="rect">
            <a:avLst/>
          </a:prstGeom>
        </p:spPr>
      </p:pic>
      <p:pic>
        <p:nvPicPr>
          <p:cNvPr id="8" name="Imagen 7">
            <a:extLst>
              <a:ext uri="{FF2B5EF4-FFF2-40B4-BE49-F238E27FC236}">
                <a16:creationId xmlns:a16="http://schemas.microsoft.com/office/drawing/2014/main" id="{7BA8A830-093F-13FD-D76C-F216E349A50A}"/>
              </a:ext>
            </a:extLst>
          </p:cNvPr>
          <p:cNvPicPr>
            <a:picLocks noChangeAspect="1"/>
          </p:cNvPicPr>
          <p:nvPr/>
        </p:nvPicPr>
        <p:blipFill>
          <a:blip r:embed="rId7"/>
          <a:srcRect t="6226" b="15669"/>
          <a:stretch/>
        </p:blipFill>
        <p:spPr>
          <a:xfrm>
            <a:off x="1693800" y="24968634"/>
            <a:ext cx="9253208" cy="4065281"/>
          </a:xfrm>
          <a:prstGeom prst="rect">
            <a:avLst/>
          </a:prstGeom>
        </p:spPr>
      </p:pic>
      <p:pic>
        <p:nvPicPr>
          <p:cNvPr id="13" name="Imagen 12">
            <a:extLst>
              <a:ext uri="{FF2B5EF4-FFF2-40B4-BE49-F238E27FC236}">
                <a16:creationId xmlns:a16="http://schemas.microsoft.com/office/drawing/2014/main" id="{7A8EB01C-8361-7601-FD28-56BC00244D1C}"/>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12324509" y="12082909"/>
            <a:ext cx="7554729" cy="4249535"/>
          </a:xfrm>
          <a:prstGeom prst="rect">
            <a:avLst/>
          </a:prstGeom>
        </p:spPr>
      </p:pic>
      <p:sp>
        <p:nvSpPr>
          <p:cNvPr id="10" name="CustomShape 13">
            <a:extLst>
              <a:ext uri="{FF2B5EF4-FFF2-40B4-BE49-F238E27FC236}">
                <a16:creationId xmlns:a16="http://schemas.microsoft.com/office/drawing/2014/main" id="{94645386-C60F-9324-59D4-8E333D6A81ED}"/>
              </a:ext>
            </a:extLst>
          </p:cNvPr>
          <p:cNvSpPr/>
          <p:nvPr/>
        </p:nvSpPr>
        <p:spPr>
          <a:xfrm>
            <a:off x="11538468" y="17733625"/>
            <a:ext cx="9126810" cy="5737148"/>
          </a:xfrm>
          <a:prstGeom prst="rect">
            <a:avLst/>
          </a:prstGeom>
          <a:noFill/>
          <a:ln>
            <a:noFill/>
          </a:ln>
        </p:spPr>
        <p:style>
          <a:lnRef idx="0">
            <a:scrgbClr r="0" g="0" b="0"/>
          </a:lnRef>
          <a:fillRef idx="0">
            <a:scrgbClr r="0" g="0" b="0"/>
          </a:fillRef>
          <a:effectRef idx="0">
            <a:scrgbClr r="0" g="0" b="0"/>
          </a:effectRef>
          <a:fontRef idx="minor"/>
        </p:style>
        <p:txBody>
          <a:bodyPr wrap="square" lIns="0" tIns="0" rIns="0" bIns="0">
            <a:spAutoFit/>
          </a:bodyPr>
          <a:lstStyle/>
          <a:p>
            <a:pPr marL="514710" indent="-514350" algn="just">
              <a:lnSpc>
                <a:spcPct val="150000"/>
              </a:lnSpc>
              <a:buClr>
                <a:srgbClr val="000000"/>
              </a:buClr>
              <a:buFont typeface="+mj-lt"/>
              <a:buAutoNum type="arabicPeriod"/>
            </a:pPr>
            <a:r>
              <a:rPr lang="es-MX" sz="2800" dirty="0">
                <a:latin typeface="+mj-lt"/>
              </a:rPr>
              <a:t>Análisis del diseño del sistema lógico digital en diagramas de bloques y flujo.</a:t>
            </a:r>
          </a:p>
          <a:p>
            <a:pPr marL="514710" indent="-514350" algn="just">
              <a:lnSpc>
                <a:spcPct val="150000"/>
              </a:lnSpc>
              <a:buClr>
                <a:srgbClr val="000000"/>
              </a:buClr>
              <a:buFont typeface="+mj-lt"/>
              <a:buAutoNum type="arabicPeriod"/>
            </a:pPr>
            <a:r>
              <a:rPr lang="es-MX" sz="2800" spc="-1" dirty="0">
                <a:latin typeface="+mj-lt"/>
                <a:cs typeface="Calibri" panose="020F0502020204030204" pitchFamily="34" charset="0"/>
              </a:rPr>
              <a:t>Implementación de código VHDL en </a:t>
            </a:r>
            <a:r>
              <a:rPr lang="es-MX" sz="2800" spc="-1" dirty="0" err="1">
                <a:latin typeface="+mj-lt"/>
                <a:cs typeface="Calibri" panose="020F0502020204030204" pitchFamily="34" charset="0"/>
              </a:rPr>
              <a:t>Quartus</a:t>
            </a:r>
            <a:r>
              <a:rPr lang="es-MX" sz="2800" spc="-1" dirty="0">
                <a:latin typeface="+mj-lt"/>
                <a:cs typeface="Calibri" panose="020F0502020204030204" pitchFamily="34" charset="0"/>
              </a:rPr>
              <a:t> de Intel para su simulación.</a:t>
            </a:r>
          </a:p>
          <a:p>
            <a:pPr marL="514710" indent="-514350" algn="just">
              <a:lnSpc>
                <a:spcPct val="150000"/>
              </a:lnSpc>
              <a:buClr>
                <a:srgbClr val="000000"/>
              </a:buClr>
              <a:buFont typeface="+mj-lt"/>
              <a:buAutoNum type="arabicPeriod"/>
            </a:pPr>
            <a:r>
              <a:rPr lang="es-MX" sz="2800" spc="-1" dirty="0">
                <a:latin typeface="+mj-lt"/>
                <a:cs typeface="Calibri" panose="020F0502020204030204" pitchFamily="34" charset="0"/>
              </a:rPr>
              <a:t>Asignación de entradas y salidas, conectando las señales a la tarjeta de desarrollo programable FPGA (DE-10 Standard)</a:t>
            </a:r>
          </a:p>
          <a:p>
            <a:pPr marL="514710" indent="-514350" algn="just">
              <a:lnSpc>
                <a:spcPct val="150000"/>
              </a:lnSpc>
              <a:buClr>
                <a:srgbClr val="000000"/>
              </a:buClr>
              <a:buFont typeface="+mj-lt"/>
              <a:buAutoNum type="arabicPeriod"/>
            </a:pPr>
            <a:r>
              <a:rPr lang="es-MX" sz="2800" spc="-1" dirty="0">
                <a:latin typeface="+mj-lt"/>
                <a:cs typeface="Calibri" panose="020F0502020204030204" pitchFamily="34" charset="0"/>
              </a:rPr>
              <a:t>Pruebas de funcionamiento, corrección de errores y optimización del sistema.</a:t>
            </a:r>
            <a:endParaRPr lang="es-EC" sz="2800" spc="-1" dirty="0">
              <a:latin typeface="+mj-lt"/>
              <a:cs typeface="Calibri" panose="020F0502020204030204" pitchFamily="34" charset="0"/>
            </a:endParaRPr>
          </a:p>
        </p:txBody>
      </p:sp>
      <p:pic>
        <p:nvPicPr>
          <p:cNvPr id="6" name="Imagen 5">
            <a:extLst>
              <a:ext uri="{FF2B5EF4-FFF2-40B4-BE49-F238E27FC236}">
                <a16:creationId xmlns:a16="http://schemas.microsoft.com/office/drawing/2014/main" id="{F52B3D88-D8AF-8DEB-1B98-8944A3EC2BB2}"/>
              </a:ext>
            </a:extLst>
          </p:cNvPr>
          <p:cNvPicPr>
            <a:picLocks noChangeAspect="1"/>
          </p:cNvPicPr>
          <p:nvPr/>
        </p:nvPicPr>
        <p:blipFill>
          <a:blip r:embed="rId10"/>
          <a:srcRect l="8694" r="13775" b="3063"/>
          <a:stretch/>
        </p:blipFill>
        <p:spPr>
          <a:xfrm>
            <a:off x="1616276" y="17584496"/>
            <a:ext cx="9253208" cy="7243063"/>
          </a:xfrm>
          <a:prstGeom prst="rect">
            <a:avLst/>
          </a:prstGeom>
        </p:spPr>
      </p:pic>
      <p:pic>
        <p:nvPicPr>
          <p:cNvPr id="7" name="Imagen 6">
            <a:extLst>
              <a:ext uri="{FF2B5EF4-FFF2-40B4-BE49-F238E27FC236}">
                <a16:creationId xmlns:a16="http://schemas.microsoft.com/office/drawing/2014/main" id="{44EBF2AE-34C8-BDA2-0364-AA8C060A0356}"/>
              </a:ext>
            </a:extLst>
          </p:cNvPr>
          <p:cNvPicPr>
            <a:picLocks noChangeAspect="1"/>
          </p:cNvPicPr>
          <p:nvPr/>
        </p:nvPicPr>
        <p:blipFill>
          <a:blip r:embed="rId11"/>
          <a:srcRect t="27753" b="17436"/>
          <a:stretch/>
        </p:blipFill>
        <p:spPr>
          <a:xfrm>
            <a:off x="12763559" y="23650642"/>
            <a:ext cx="6569140" cy="559331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1574</TotalTime>
  <Words>414</Words>
  <Application>Microsoft Office PowerPoint</Application>
  <PresentationFormat>Personalizado</PresentationFormat>
  <Paragraphs>18</Paragraphs>
  <Slides>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Symbol</vt:lpstr>
      <vt:lpstr>Times New Roman</vt:lpstr>
      <vt:lpstr>Wingdings</vt:lpstr>
      <vt:lpstr>Office Theme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espol</dc:creator>
  <dc:description/>
  <cp:lastModifiedBy>Ana Alejandra Quiroga Loor</cp:lastModifiedBy>
  <cp:revision>48</cp:revision>
  <dcterms:created xsi:type="dcterms:W3CDTF">2018-07-17T13:46:25Z</dcterms:created>
  <dcterms:modified xsi:type="dcterms:W3CDTF">2025-01-20T06:38:13Z</dcterms:modified>
  <dc:language>es-EC</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0x0101007C8CBE02BF410D449024895B145608E1</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